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62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33AB5-7134-44DE-BCD9-BB008AE7A8FF}" type="datetimeFigureOut">
              <a:rPr lang="en-US" smtClean="0"/>
              <a:t>1/28/2013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DB853-B1B4-461C-9B6A-877BF4DC9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359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33AB5-7134-44DE-BCD9-BB008AE7A8FF}" type="datetimeFigureOut">
              <a:rPr lang="en-US" smtClean="0"/>
              <a:t>1/28/2013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DB853-B1B4-461C-9B6A-877BF4DC9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085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33AB5-7134-44DE-BCD9-BB008AE7A8FF}" type="datetimeFigureOut">
              <a:rPr lang="en-US" smtClean="0"/>
              <a:t>1/28/2013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DB853-B1B4-461C-9B6A-877BF4DC9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26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33AB5-7134-44DE-BCD9-BB008AE7A8FF}" type="datetimeFigureOut">
              <a:rPr lang="en-US" smtClean="0"/>
              <a:t>1/28/2013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DB853-B1B4-461C-9B6A-877BF4DC9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94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33AB5-7134-44DE-BCD9-BB008AE7A8FF}" type="datetimeFigureOut">
              <a:rPr lang="en-US" smtClean="0"/>
              <a:t>1/28/2013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DB853-B1B4-461C-9B6A-877BF4DC9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907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33AB5-7134-44DE-BCD9-BB008AE7A8FF}" type="datetimeFigureOut">
              <a:rPr lang="en-US" smtClean="0"/>
              <a:t>1/28/2013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DB853-B1B4-461C-9B6A-877BF4DC9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570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33AB5-7134-44DE-BCD9-BB008AE7A8FF}" type="datetimeFigureOut">
              <a:rPr lang="en-US" smtClean="0"/>
              <a:t>1/28/2013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DB853-B1B4-461C-9B6A-877BF4DC9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25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33AB5-7134-44DE-BCD9-BB008AE7A8FF}" type="datetimeFigureOut">
              <a:rPr lang="en-US" smtClean="0"/>
              <a:t>1/28/2013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DB853-B1B4-461C-9B6A-877BF4DC9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795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33AB5-7134-44DE-BCD9-BB008AE7A8FF}" type="datetimeFigureOut">
              <a:rPr lang="en-US" smtClean="0"/>
              <a:t>1/28/2013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DB853-B1B4-461C-9B6A-877BF4DC9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163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33AB5-7134-44DE-BCD9-BB008AE7A8FF}" type="datetimeFigureOut">
              <a:rPr lang="en-US" smtClean="0"/>
              <a:t>1/28/2013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DB853-B1B4-461C-9B6A-877BF4DC9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914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33AB5-7134-44DE-BCD9-BB008AE7A8FF}" type="datetimeFigureOut">
              <a:rPr lang="en-US" smtClean="0"/>
              <a:t>1/28/2013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DB853-B1B4-461C-9B6A-877BF4DC9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70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A33AB5-7134-44DE-BCD9-BB008AE7A8FF}" type="datetimeFigureOut">
              <a:rPr lang="en-US" smtClean="0"/>
              <a:t>1/28/2013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DB853-B1B4-461C-9B6A-877BF4DC9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824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1"/>
            <a:ext cx="7772400" cy="2362199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Bellwork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1/28/12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895600"/>
            <a:ext cx="7315200" cy="3429000"/>
          </a:xfrm>
        </p:spPr>
        <p:txBody>
          <a:bodyPr>
            <a:noAutofit/>
          </a:bodyPr>
          <a:lstStyle/>
          <a:p>
            <a:r>
              <a:rPr lang="en-US" sz="4000" dirty="0" smtClean="0">
                <a:solidFill>
                  <a:srgbClr val="7030A0"/>
                </a:solidFill>
              </a:rPr>
              <a:t>Get a copy of the Partner Project from the table.  Read over the assignment and pick a partner.  Decide which partner will draw for </a:t>
            </a:r>
            <a:r>
              <a:rPr lang="en-US" sz="4000" smtClean="0">
                <a:solidFill>
                  <a:srgbClr val="7030A0"/>
                </a:solidFill>
              </a:rPr>
              <a:t>influential person.</a:t>
            </a:r>
            <a:endParaRPr lang="en-US" sz="4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9027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30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Bellwork 1/28/12</vt:lpstr>
    </vt:vector>
  </TitlesOfParts>
  <Company>Boone County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Bellwork 1/28/12</dc:title>
  <dc:creator>Brown, Hope</dc:creator>
  <cp:lastModifiedBy>Brown, Hope</cp:lastModifiedBy>
  <cp:revision>1</cp:revision>
  <dcterms:created xsi:type="dcterms:W3CDTF">2013-01-28T12:25:26Z</dcterms:created>
  <dcterms:modified xsi:type="dcterms:W3CDTF">2013-01-28T12:28:04Z</dcterms:modified>
</cp:coreProperties>
</file>