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2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D0B12-E8D0-4356-B406-8AE9DDF8F0F9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6FE46-0487-40AB-B8CE-4B2E8A0C29F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D0B12-E8D0-4356-B406-8AE9DDF8F0F9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6FE46-0487-40AB-B8CE-4B2E8A0C29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D0B12-E8D0-4356-B406-8AE9DDF8F0F9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6FE46-0487-40AB-B8CE-4B2E8A0C29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D0B12-E8D0-4356-B406-8AE9DDF8F0F9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6FE46-0487-40AB-B8CE-4B2E8A0C29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D0B12-E8D0-4356-B406-8AE9DDF8F0F9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926FE46-0487-40AB-B8CE-4B2E8A0C29F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D0B12-E8D0-4356-B406-8AE9DDF8F0F9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6FE46-0487-40AB-B8CE-4B2E8A0C29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D0B12-E8D0-4356-B406-8AE9DDF8F0F9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6FE46-0487-40AB-B8CE-4B2E8A0C29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D0B12-E8D0-4356-B406-8AE9DDF8F0F9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6FE46-0487-40AB-B8CE-4B2E8A0C29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D0B12-E8D0-4356-B406-8AE9DDF8F0F9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6FE46-0487-40AB-B8CE-4B2E8A0C29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D0B12-E8D0-4356-B406-8AE9DDF8F0F9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6FE46-0487-40AB-B8CE-4B2E8A0C29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D0B12-E8D0-4356-B406-8AE9DDF8F0F9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6FE46-0487-40AB-B8CE-4B2E8A0C29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99D0B12-E8D0-4356-B406-8AE9DDF8F0F9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926FE46-0487-40AB-B8CE-4B2E8A0C29F7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Colonial Resistance and Rebellion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marL="514350" indent="-514350" algn="l">
              <a:buAutoNum type="arabicPeriod"/>
            </a:pPr>
            <a:r>
              <a:rPr lang="en-US" dirty="0" smtClean="0"/>
              <a:t>What were the conflicts between England and the American colonies?</a:t>
            </a:r>
          </a:p>
          <a:p>
            <a:pPr marL="514350" indent="-514350" algn="l">
              <a:buAutoNum type="arabicPeriod"/>
            </a:pPr>
            <a:r>
              <a:rPr lang="en-US" dirty="0" smtClean="0"/>
              <a:t>Why did the colonists finally declare their independence?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1012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28360"/>
          </a:xfrm>
        </p:spPr>
        <p:txBody>
          <a:bodyPr/>
          <a:lstStyle/>
          <a:p>
            <a:r>
              <a:rPr lang="en-US" dirty="0" smtClean="0"/>
              <a:t>March 1770—a mob of colonists gather in front of the Boston Customs House and taunt British soldiers</a:t>
            </a:r>
          </a:p>
          <a:p>
            <a:r>
              <a:rPr lang="en-US" dirty="0" smtClean="0"/>
              <a:t>Some rock throwing and name calling</a:t>
            </a:r>
          </a:p>
          <a:p>
            <a:r>
              <a:rPr lang="en-US" dirty="0" smtClean="0"/>
              <a:t>British soldiers fired onto the colonists killing 5 colonists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2533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Boston Tea Party--1773</a:t>
            </a:r>
            <a:endParaRPr lang="en-US" dirty="0"/>
          </a:p>
        </p:txBody>
      </p:sp>
      <p:pic>
        <p:nvPicPr>
          <p:cNvPr id="4" name="Content Placeholder 3" descr="Boston Tea Party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lum bright="6000"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447800"/>
            <a:ext cx="8346674" cy="5034634"/>
          </a:xfrm>
          <a:prstGeom prst="rect">
            <a:avLst/>
          </a:prstGeom>
          <a:noFill/>
          <a:ln w="9525">
            <a:solidFill>
              <a:srgbClr val="CC27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03318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The Intolerable 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18760"/>
          </a:xfrm>
        </p:spPr>
        <p:txBody>
          <a:bodyPr/>
          <a:lstStyle/>
          <a:p>
            <a:r>
              <a:rPr lang="en-US" dirty="0" smtClean="0"/>
              <a:t>1774—acts that shut down Boston harbor</a:t>
            </a:r>
          </a:p>
          <a:p>
            <a:r>
              <a:rPr lang="en-US" dirty="0" smtClean="0"/>
              <a:t>Boston placed under martial law</a:t>
            </a:r>
          </a:p>
          <a:p>
            <a:pPr marL="13716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2286000"/>
            <a:ext cx="6400800" cy="443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7036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Continental Congress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1774—56 delegates met in Philadelphia and drew up declaration of colonial rights. </a:t>
            </a:r>
          </a:p>
          <a:p>
            <a:r>
              <a:rPr lang="en-US" dirty="0" smtClean="0"/>
              <a:t>Basically defended the colonists’ right to run their own affairs</a:t>
            </a:r>
          </a:p>
          <a:p>
            <a:r>
              <a:rPr lang="en-US" dirty="0" smtClean="0"/>
              <a:t>If British used force against colonists the colonies would </a:t>
            </a:r>
            <a:r>
              <a:rPr lang="en-US" smtClean="0"/>
              <a:t>fight back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225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Factors from French and Indian War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66360"/>
          </a:xfrm>
        </p:spPr>
        <p:txBody>
          <a:bodyPr/>
          <a:lstStyle/>
          <a:p>
            <a:r>
              <a:rPr lang="en-US" b="1" u="sng" dirty="0" smtClean="0"/>
              <a:t>Proclamation of 1763—line </a:t>
            </a:r>
            <a:r>
              <a:rPr lang="en-US" dirty="0" smtClean="0"/>
              <a:t>along the Appalachians which the colonists were not allowed to cross.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180411"/>
            <a:ext cx="3505199" cy="458431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3276600"/>
            <a:ext cx="3429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Hoping to avoid expensive conflicts with Indians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31758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77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The colonists kept steaming beyond the proclamation line anyway.</a:t>
            </a:r>
          </a:p>
          <a:p>
            <a:r>
              <a:rPr lang="en-US" sz="3200" dirty="0" smtClean="0"/>
              <a:t>Colonist believed British govt. didn’t care about their needs.</a:t>
            </a:r>
          </a:p>
          <a:p>
            <a:r>
              <a:rPr lang="en-US" sz="3200" dirty="0" smtClean="0"/>
              <a:t>French and Indian War cost a lot of $--Britain needed some way to offset those costs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14093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Sugar Act--1764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British had cracked down on MA during French and Indian war.</a:t>
            </a:r>
          </a:p>
          <a:p>
            <a:r>
              <a:rPr lang="en-US" dirty="0" smtClean="0"/>
              <a:t>Tried to get rid of smuggling</a:t>
            </a:r>
          </a:p>
          <a:p>
            <a:r>
              <a:rPr lang="en-US" dirty="0" smtClean="0"/>
              <a:t>Searched people possessions without warrants</a:t>
            </a:r>
          </a:p>
        </p:txBody>
      </p:sp>
    </p:spTree>
    <p:extLst>
      <p:ext uri="{BB962C8B-B14F-4D97-AF65-F5344CB8AC3E}">
        <p14:creationId xmlns:p14="http://schemas.microsoft.com/office/powerpoint/2010/main" val="418547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Stamp Act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1600200"/>
            <a:ext cx="3968871" cy="4708525"/>
          </a:xfrm>
        </p:spPr>
      </p:pic>
    </p:spTree>
    <p:extLst>
      <p:ext uri="{BB962C8B-B14F-4D97-AF65-F5344CB8AC3E}">
        <p14:creationId xmlns:p14="http://schemas.microsoft.com/office/powerpoint/2010/main" val="2258764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458200" cy="6400800"/>
          </a:xfrm>
        </p:spPr>
        <p:txBody>
          <a:bodyPr/>
          <a:lstStyle/>
          <a:p>
            <a:r>
              <a:rPr lang="en-US" dirty="0" smtClean="0"/>
              <a:t>March 1765—put a tax on all documents and printed items (wills, newspapers, playing cards,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pPr marL="137160" indent="0">
              <a:buNone/>
            </a:pPr>
            <a:r>
              <a:rPr lang="en-US" dirty="0" smtClean="0"/>
              <a:t>May 1765-colonists united to defy the law</a:t>
            </a:r>
          </a:p>
          <a:p>
            <a:pPr marL="137160" indent="0">
              <a:buNone/>
            </a:pPr>
            <a:r>
              <a:rPr lang="en-US" dirty="0" smtClean="0"/>
              <a:t>Sons of Liberty—secret resistance group </a:t>
            </a:r>
          </a:p>
          <a:p>
            <a:pPr marL="137160" indent="0">
              <a:buNone/>
            </a:pPr>
            <a:r>
              <a:rPr lang="en-US" dirty="0" smtClean="0"/>
              <a:t>“No taxation without representation”</a:t>
            </a:r>
          </a:p>
          <a:p>
            <a:pPr marL="137160" indent="0">
              <a:buNone/>
            </a:pPr>
            <a:r>
              <a:rPr lang="en-US" dirty="0" smtClean="0"/>
              <a:t>Organized boycotts</a:t>
            </a:r>
          </a:p>
          <a:p>
            <a:pPr marL="137160" indent="0">
              <a:buNone/>
            </a:pPr>
            <a:r>
              <a:rPr lang="en-US" dirty="0" smtClean="0"/>
              <a:t>March 1766—Stamp Act repealed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972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Townshend Act 1767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Placed tax on tea</a:t>
            </a:r>
          </a:p>
          <a:p>
            <a:r>
              <a:rPr lang="en-US" dirty="0" smtClean="0"/>
              <a:t>Goods imported into the colonies</a:t>
            </a:r>
          </a:p>
          <a:p>
            <a:r>
              <a:rPr lang="en-US" dirty="0" smtClean="0"/>
              <a:t>Colonists mount boycotts again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755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080760"/>
          </a:xfrm>
        </p:spPr>
        <p:txBody>
          <a:bodyPr/>
          <a:lstStyle/>
          <a:p>
            <a:r>
              <a:rPr lang="en-US" dirty="0" smtClean="0"/>
              <a:t>British soldiers are located in MA.  The colonists have to “quarter” them or give them room and board.</a:t>
            </a:r>
          </a:p>
          <a:p>
            <a:r>
              <a:rPr lang="en-US" dirty="0" smtClean="0"/>
              <a:t>They are not paid back for this</a:t>
            </a:r>
          </a:p>
          <a:p>
            <a:r>
              <a:rPr lang="en-US" dirty="0" smtClean="0"/>
              <a:t>Soldiers also take jobs away from colonists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015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Boston Massacre 1770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1524000"/>
            <a:ext cx="5257800" cy="4819651"/>
          </a:xfrm>
        </p:spPr>
      </p:pic>
    </p:spTree>
    <p:extLst>
      <p:ext uri="{BB962C8B-B14F-4D97-AF65-F5344CB8AC3E}">
        <p14:creationId xmlns:p14="http://schemas.microsoft.com/office/powerpoint/2010/main" val="7169884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29</TotalTime>
  <Words>309</Words>
  <Application>Microsoft Office PowerPoint</Application>
  <PresentationFormat>On-screen Show (4:3)</PresentationFormat>
  <Paragraphs>39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Apex</vt:lpstr>
      <vt:lpstr>Colonial Resistance and Rebellion</vt:lpstr>
      <vt:lpstr>Factors from French and Indian War</vt:lpstr>
      <vt:lpstr>PowerPoint Presentation</vt:lpstr>
      <vt:lpstr>Sugar Act--1764</vt:lpstr>
      <vt:lpstr>The Stamp Act</vt:lpstr>
      <vt:lpstr>PowerPoint Presentation</vt:lpstr>
      <vt:lpstr>Townshend Act 1767</vt:lpstr>
      <vt:lpstr>PowerPoint Presentation</vt:lpstr>
      <vt:lpstr>Boston Massacre 1770</vt:lpstr>
      <vt:lpstr>PowerPoint Presentation</vt:lpstr>
      <vt:lpstr>The Boston Tea Party--1773</vt:lpstr>
      <vt:lpstr>The Intolerable Acts</vt:lpstr>
      <vt:lpstr>First Continental Congress</vt:lpstr>
    </vt:vector>
  </TitlesOfParts>
  <Company>Boone County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Colonial Resistance and Rebellion</dc:title>
  <dc:creator>Brown, Hope</dc:creator>
  <cp:lastModifiedBy>Brown, Hope</cp:lastModifiedBy>
  <cp:revision>3</cp:revision>
  <dcterms:created xsi:type="dcterms:W3CDTF">2012-08-28T10:41:23Z</dcterms:created>
  <dcterms:modified xsi:type="dcterms:W3CDTF">2012-08-28T11:11:01Z</dcterms:modified>
</cp:coreProperties>
</file>