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77" r:id="rId2"/>
    <p:sldId id="280" r:id="rId3"/>
    <p:sldId id="278" r:id="rId4"/>
    <p:sldId id="279" r:id="rId5"/>
    <p:sldId id="256" r:id="rId6"/>
    <p:sldId id="281" r:id="rId7"/>
    <p:sldId id="257" r:id="rId8"/>
    <p:sldId id="258" r:id="rId9"/>
    <p:sldId id="260" r:id="rId10"/>
    <p:sldId id="261" r:id="rId11"/>
    <p:sldId id="264" r:id="rId12"/>
    <p:sldId id="263" r:id="rId13"/>
    <p:sldId id="262" r:id="rId14"/>
    <p:sldId id="265" r:id="rId15"/>
    <p:sldId id="266" r:id="rId16"/>
    <p:sldId id="267" r:id="rId17"/>
    <p:sldId id="269" r:id="rId18"/>
    <p:sldId id="270" r:id="rId19"/>
    <p:sldId id="268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653B9-BFC4-4AE5-84C1-ABDFD5E951DF}" type="datetimeFigureOut">
              <a:rPr lang="en-US" smtClean="0"/>
              <a:t>9/11/2012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06159-8B25-4AED-8875-5B4436D7DD7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63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9B7B6-0233-4D6F-971E-E7B1582456F5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143DE-048C-4E92-9C22-8FF0087F3E5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Missouri Compromise 1820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22926"/>
            <a:ext cx="6324600" cy="3763137"/>
          </a:xfrm>
        </p:spPr>
      </p:pic>
    </p:spTree>
    <p:extLst>
      <p:ext uri="{BB962C8B-B14F-4D97-AF65-F5344CB8AC3E}">
        <p14:creationId xmlns:p14="http://schemas.microsoft.com/office/powerpoint/2010/main" val="3947437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r>
              <a:rPr lang="en-US" dirty="0" smtClean="0"/>
              <a:t>This legislation angers Northerners because it opens the door to slavery above the 36 degree 30’ line.</a:t>
            </a:r>
          </a:p>
          <a:p>
            <a:r>
              <a:rPr lang="en-US" dirty="0" smtClean="0"/>
              <a:t>Violence soon erupted in Kansas—as anti-slavery zealots and pro-slavery zealots poured into Kansas to influence the voting.</a:t>
            </a:r>
          </a:p>
          <a:p>
            <a:r>
              <a:rPr lang="en-US" dirty="0" smtClean="0"/>
              <a:t>“Border Ruffians” –pro-slavery guys from Missouri attack anti-slavery people and vote illegally in the Kansas elections</a:t>
            </a:r>
          </a:p>
          <a:p>
            <a:r>
              <a:rPr lang="en-US" dirty="0" smtClean="0"/>
              <a:t>By 1856-2 territorial </a:t>
            </a:r>
            <a:r>
              <a:rPr lang="en-US" dirty="0" smtClean="0"/>
              <a:t>govts</a:t>
            </a:r>
            <a:r>
              <a:rPr lang="en-US" dirty="0" smtClean="0"/>
              <a:t> are in Kansas—Anti-Slavery and Pro-Slavery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order Ruffian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33400"/>
            <a:ext cx="2971800" cy="4473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2087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Beecher’s Bibles</a:t>
            </a:r>
            <a:br>
              <a:rPr lang="en-US" dirty="0" smtClean="0"/>
            </a:br>
            <a:r>
              <a:rPr lang="en-US" dirty="0" smtClean="0"/>
              <a:t>Given to Antislavery People who were going to Kansas</a:t>
            </a:r>
            <a:endParaRPr lang="en-US" dirty="0"/>
          </a:p>
        </p:txBody>
      </p:sp>
      <p:pic>
        <p:nvPicPr>
          <p:cNvPr id="4" name="Content Placeholder 3" descr="beechers bibl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3487" y="2953544"/>
            <a:ext cx="6677025" cy="18192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6477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500 Border Ruffians attacked the Anti-Slavery town of Lawrence, Kansas</a:t>
            </a:r>
          </a:p>
          <a:p>
            <a:pPr>
              <a:buNone/>
            </a:pPr>
            <a:r>
              <a:rPr lang="en-US" dirty="0" smtClean="0"/>
              <a:t>Abolitionist John Brown sought revenge by hacking 6 proslavery men to death at the Proslavery town of </a:t>
            </a:r>
            <a:r>
              <a:rPr lang="en-US" dirty="0" smtClean="0"/>
              <a:t>Pottowattamie</a:t>
            </a:r>
            <a:r>
              <a:rPr lang="en-US" dirty="0" smtClean="0"/>
              <a:t> Creek, Kansas</a:t>
            </a:r>
            <a:endParaRPr lang="en-US" dirty="0"/>
          </a:p>
        </p:txBody>
      </p:sp>
      <p:pic>
        <p:nvPicPr>
          <p:cNvPr id="5" name="Picture 4" descr="john-brown-1-siz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2854427"/>
            <a:ext cx="2971800" cy="3774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Terrorist or Martyr </a:t>
            </a:r>
            <a:endParaRPr lang="en-US" dirty="0"/>
          </a:p>
        </p:txBody>
      </p:sp>
      <p:pic>
        <p:nvPicPr>
          <p:cNvPr id="4" name="Content Placeholder 3" descr="john brown and beechers bibl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1523999"/>
            <a:ext cx="5580184" cy="45339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868362"/>
          </a:xfrm>
        </p:spPr>
        <p:txBody>
          <a:bodyPr/>
          <a:lstStyle/>
          <a:p>
            <a:r>
              <a:rPr lang="en-US" dirty="0" smtClean="0"/>
              <a:t>Violence in the Senate--1856</a:t>
            </a:r>
            <a:endParaRPr lang="en-US" dirty="0"/>
          </a:p>
        </p:txBody>
      </p:sp>
      <p:pic>
        <p:nvPicPr>
          <p:cNvPr id="6" name="Content Placeholder 5" descr="Southern_Chivalr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14400"/>
            <a:ext cx="6960831" cy="4558421"/>
          </a:xfrm>
        </p:spPr>
      </p:pic>
      <p:sp>
        <p:nvSpPr>
          <p:cNvPr id="7" name="TextBox 6"/>
          <p:cNvSpPr txBox="1"/>
          <p:nvPr/>
        </p:nvSpPr>
        <p:spPr>
          <a:xfrm>
            <a:off x="228600" y="57150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Brooks beats Sen. Sumner with a cane over an insult to his uncle.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Politics of the 1850s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The issue of slavery and the conflicts throughout the 1850s split the political parties—Whigs and Democrats.</a:t>
            </a:r>
          </a:p>
          <a:p>
            <a:r>
              <a:rPr lang="en-US" dirty="0" smtClean="0"/>
              <a:t>Think about the difficulty of having a political party that appeals to both Northerners and Southerners.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Political Parties Formed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Know-Nothing Party (American Party)</a:t>
            </a:r>
          </a:p>
          <a:p>
            <a:r>
              <a:rPr lang="en-US" dirty="0" smtClean="0"/>
              <a:t>Anti-Immigrant</a:t>
            </a:r>
          </a:p>
          <a:p>
            <a:r>
              <a:rPr lang="en-US" dirty="0" smtClean="0"/>
              <a:t>Had to live in U.S. 25 years before</a:t>
            </a:r>
          </a:p>
          <a:p>
            <a:r>
              <a:rPr lang="en-US" dirty="0" smtClean="0"/>
              <a:t>Citizenship was given</a:t>
            </a:r>
          </a:p>
          <a:p>
            <a:r>
              <a:rPr lang="en-US" dirty="0" smtClean="0"/>
              <a:t>Anti-Catholic</a:t>
            </a:r>
          </a:p>
          <a:p>
            <a:r>
              <a:rPr lang="en-US" dirty="0" smtClean="0"/>
              <a:t>Pro-Slavery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know nothing par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905000"/>
            <a:ext cx="2133600" cy="47327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6400800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Free-Soil Party—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Opposed the spread of slavery</a:t>
            </a:r>
          </a:p>
          <a:p>
            <a:pPr marL="514350" indent="-514350">
              <a:buNone/>
            </a:pPr>
            <a:r>
              <a:rPr lang="en-US" sz="2800" dirty="0" smtClean="0"/>
              <a:t>	Why?  Believed the spread of slavery would force white workers to compete with slaves for jobs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4" name="Picture 3" descr="free soil part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171700"/>
            <a:ext cx="5994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r>
              <a:rPr lang="en-US" dirty="0" smtClean="0"/>
              <a:t>1854-Republican Party was formed.</a:t>
            </a:r>
          </a:p>
          <a:p>
            <a:pPr>
              <a:buNone/>
            </a:pPr>
            <a:r>
              <a:rPr lang="en-US" dirty="0" smtClean="0"/>
              <a:t>Party Platform</a:t>
            </a:r>
          </a:p>
          <a:p>
            <a:pPr marL="514350" indent="-514350">
              <a:buAutoNum type="arabicPeriod"/>
            </a:pPr>
            <a:r>
              <a:rPr lang="en-US" dirty="0" smtClean="0"/>
              <a:t>Oppose the spread of slavery into western territories.</a:t>
            </a:r>
          </a:p>
          <a:p>
            <a:pPr marL="514350" indent="-514350">
              <a:buAutoNum type="arabicPeriod"/>
            </a:pPr>
            <a:r>
              <a:rPr lang="en-US" dirty="0" smtClean="0"/>
              <a:t>Opposed the Kansas-Nebraska Act</a:t>
            </a:r>
          </a:p>
          <a:p>
            <a:pPr marL="514350" indent="-514350">
              <a:buAutoNum type="arabicPeriod"/>
            </a:pPr>
            <a:r>
              <a:rPr lang="en-US" dirty="0" smtClean="0"/>
              <a:t>Wanted to reinstate the Missouri Compromise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Westward 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the government control the expansion of slavery?</a:t>
            </a:r>
          </a:p>
          <a:p>
            <a:r>
              <a:rPr lang="en-US" dirty="0" smtClean="0"/>
              <a:t>Property constitutionally protected</a:t>
            </a:r>
          </a:p>
          <a:p>
            <a:r>
              <a:rPr lang="en-US" dirty="0" smtClean="0"/>
              <a:t>What about states’ rights?</a:t>
            </a:r>
          </a:p>
          <a:p>
            <a:r>
              <a:rPr lang="en-US" dirty="0" smtClean="0"/>
              <a:t>Terrorties</a:t>
            </a:r>
            <a:r>
              <a:rPr lang="en-US" dirty="0" smtClean="0"/>
              <a:t> are not yet states</a:t>
            </a:r>
          </a:p>
          <a:p>
            <a:r>
              <a:rPr lang="en-US" dirty="0" smtClean="0"/>
              <a:t>Upsetting the balance between free and slave states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275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86800" cy="6477000"/>
          </a:xfrm>
        </p:spPr>
        <p:txBody>
          <a:bodyPr/>
          <a:lstStyle/>
          <a:p>
            <a:r>
              <a:rPr lang="en-US" dirty="0" smtClean="0"/>
              <a:t>Election of 1856-James Buchanan wanted the Supreme Court to decide once and for all on the issue of slavery</a:t>
            </a:r>
          </a:p>
          <a:p>
            <a:r>
              <a:rPr lang="en-US" dirty="0" smtClean="0"/>
              <a:t>1857—Dred Scott Decision</a:t>
            </a:r>
          </a:p>
          <a:p>
            <a:r>
              <a:rPr lang="en-US" dirty="0" smtClean="0"/>
              <a:t>Dred Scott was a slave whose owner took him from the slave state of Missouri to the free state of Illinois and free territory of WI.</a:t>
            </a:r>
          </a:p>
          <a:p>
            <a:r>
              <a:rPr lang="en-US" dirty="0" smtClean="0"/>
              <a:t>Scott appealed to the Supreme Court for his freedom on the grounds that living in a free state had made him a free man.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305800" cy="6400800"/>
          </a:xfrm>
        </p:spPr>
        <p:txBody>
          <a:bodyPr/>
          <a:lstStyle/>
          <a:p>
            <a:r>
              <a:rPr lang="en-US" dirty="0" smtClean="0"/>
              <a:t>Supreme Court was composed mostly of Southerners</a:t>
            </a:r>
          </a:p>
          <a:p>
            <a:r>
              <a:rPr lang="en-US" dirty="0" smtClean="0"/>
              <a:t>Ruled against Dred Scott</a:t>
            </a:r>
          </a:p>
          <a:p>
            <a:pPr>
              <a:buNone/>
            </a:pPr>
            <a:r>
              <a:rPr lang="en-US" dirty="0" smtClean="0"/>
              <a:t>Reasons</a:t>
            </a:r>
          </a:p>
          <a:p>
            <a:pPr marL="514350" indent="-514350">
              <a:buAutoNum type="arabicPeriod"/>
            </a:pPr>
            <a:r>
              <a:rPr lang="en-US" dirty="0" smtClean="0"/>
              <a:t>Lacked any standing to sue because he was not nor could he ever be a citizen.</a:t>
            </a:r>
          </a:p>
          <a:p>
            <a:pPr marL="514350" indent="-514350">
              <a:buAutoNum type="arabicPeriod"/>
            </a:pPr>
            <a:r>
              <a:rPr lang="en-US" dirty="0" smtClean="0"/>
              <a:t>Free territory did not make a slave free</a:t>
            </a:r>
          </a:p>
          <a:p>
            <a:pPr marL="514350" indent="-514350">
              <a:buAutoNum type="arabicPeriod"/>
            </a:pPr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Amendment protected property—for territories to exclude slavery would be to deprive slaveholders of their property.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6248400"/>
          </a:xfrm>
        </p:spPr>
        <p:txBody>
          <a:bodyPr/>
          <a:lstStyle/>
          <a:p>
            <a:r>
              <a:rPr lang="en-US" dirty="0" smtClean="0"/>
              <a:t>Southerners felt like they had won the battle</a:t>
            </a:r>
          </a:p>
          <a:p>
            <a:r>
              <a:rPr lang="en-US" dirty="0" smtClean="0"/>
              <a:t>Believe the ruling not only permitted the extension of slavery but guaranteed it.</a:t>
            </a:r>
          </a:p>
          <a:p>
            <a:r>
              <a:rPr lang="en-US" dirty="0" smtClean="0"/>
              <a:t>Northerners were outraged by the decision—proved to them the “</a:t>
            </a:r>
            <a:r>
              <a:rPr lang="en-US" dirty="0" smtClean="0"/>
              <a:t>slaveocracy</a:t>
            </a:r>
            <a:r>
              <a:rPr lang="en-US" dirty="0" smtClean="0"/>
              <a:t>” was real.</a:t>
            </a:r>
          </a:p>
          <a:p>
            <a:r>
              <a:rPr lang="en-US" dirty="0" smtClean="0"/>
              <a:t>This decision would open the door to slavery everywhere in the country</a:t>
            </a:r>
          </a:p>
          <a:p>
            <a:r>
              <a:rPr lang="en-US" dirty="0" smtClean="0"/>
              <a:t>Would void the Northwest Ordinance, and Missouri Compromise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red scot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057400"/>
            <a:ext cx="3079750" cy="3810000"/>
          </a:xfrm>
        </p:spPr>
      </p:pic>
      <p:pic>
        <p:nvPicPr>
          <p:cNvPr id="5" name="Picture 4" descr="HD_taneyRB1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5500" y="1752600"/>
            <a:ext cx="3492500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Lincoln-Douglas Debates 1858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Grab an American Anthem textbook.</a:t>
            </a:r>
          </a:p>
          <a:p>
            <a:r>
              <a:rPr lang="en-US" dirty="0" smtClean="0"/>
              <a:t>Turn to page </a:t>
            </a:r>
            <a:r>
              <a:rPr lang="en-US" dirty="0" smtClean="0">
                <a:solidFill>
                  <a:srgbClr val="FF0000"/>
                </a:solidFill>
              </a:rPr>
              <a:t>119—Lincoln’s Path to the Presidency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Read from there to page 121.  Stop at the South Secedes.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1.  Answer in your notebooks—page 120 Skills Focus Reading Like a historian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2.  Answer in your notebook the reading check on page 121—What were Lincoln’s beliefs on regulating slavery?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How did Lincoln’s background effect his views on slavery?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Was Lincoln an abolitionist?  Explain.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compromise dealing with slavery extending westward.</a:t>
            </a:r>
          </a:p>
          <a:p>
            <a:r>
              <a:rPr lang="en-US" dirty="0" smtClean="0"/>
              <a:t>Missouri wanted to enter as a slave state</a:t>
            </a:r>
          </a:p>
          <a:p>
            <a:r>
              <a:rPr lang="en-US" dirty="0" smtClean="0"/>
              <a:t>Would have upset the balance between free and slave states—in the Senate</a:t>
            </a:r>
          </a:p>
          <a:p>
            <a:pPr marL="514350" indent="-514350">
              <a:buAutoNum type="arabicPeriod"/>
            </a:pPr>
            <a:r>
              <a:rPr lang="en-US" dirty="0" smtClean="0"/>
              <a:t>Missouri comes in as slave state</a:t>
            </a:r>
          </a:p>
          <a:p>
            <a:pPr marL="514350" indent="-514350">
              <a:buAutoNum type="arabicPeriod"/>
            </a:pPr>
            <a:r>
              <a:rPr lang="en-US" dirty="0" smtClean="0"/>
              <a:t>Maine comes in as a free state</a:t>
            </a:r>
          </a:p>
          <a:p>
            <a:pPr marL="514350" indent="-514350">
              <a:buAutoNum type="arabicPeriod"/>
            </a:pPr>
            <a:r>
              <a:rPr lang="en-US" dirty="0" smtClean="0"/>
              <a:t>36’ 30 line established—North of this line free, south of this line slave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79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Mexican-American War 1848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64942"/>
            <a:ext cx="7086600" cy="4959581"/>
          </a:xfrm>
        </p:spPr>
      </p:pic>
    </p:spTree>
    <p:extLst>
      <p:ext uri="{BB962C8B-B14F-4D97-AF65-F5344CB8AC3E}">
        <p14:creationId xmlns:p14="http://schemas.microsoft.com/office/powerpoint/2010/main" val="108269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Events that Contribute to the Civil War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1850-1860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Compromise of 1850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California free </a:t>
            </a:r>
            <a:r>
              <a:rPr lang="en-US" dirty="0" err="1" smtClean="0"/>
              <a:t>statee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New Mexico and Utah—popular sovereignty –citizens can vote on slave issue</a:t>
            </a:r>
          </a:p>
          <a:p>
            <a:pPr marL="514350" indent="-514350">
              <a:buAutoNum type="arabicPeriod"/>
            </a:pPr>
            <a:r>
              <a:rPr lang="en-US" dirty="0" smtClean="0"/>
              <a:t>D.C. slave trade banned</a:t>
            </a:r>
          </a:p>
          <a:p>
            <a:pPr marL="514350" indent="-514350">
              <a:buAutoNum type="arabicPeriod"/>
            </a:pPr>
            <a:r>
              <a:rPr lang="en-US" dirty="0" smtClean="0"/>
              <a:t>Could still own slaves in D.C.</a:t>
            </a:r>
          </a:p>
          <a:p>
            <a:pPr marL="514350" indent="-514350">
              <a:buAutoNum type="arabicPeriod"/>
            </a:pPr>
            <a:r>
              <a:rPr lang="en-US" dirty="0" smtClean="0"/>
              <a:t>Fugitive Slave Law--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270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6400800"/>
          </a:xfrm>
        </p:spPr>
        <p:txBody>
          <a:bodyPr/>
          <a:lstStyle/>
          <a:p>
            <a:r>
              <a:rPr lang="en-US" dirty="0" smtClean="0"/>
              <a:t>1852-—publication of </a:t>
            </a:r>
            <a:r>
              <a:rPr lang="en-US" u="sng" dirty="0" smtClean="0"/>
              <a:t>Uncle Tom’s Cabin </a:t>
            </a:r>
            <a:r>
              <a:rPr lang="en-US" dirty="0" smtClean="0"/>
              <a:t>--Harriet Beecher Stowe</a:t>
            </a:r>
          </a:p>
          <a:p>
            <a:r>
              <a:rPr lang="en-US" dirty="0" smtClean="0"/>
              <a:t>Why significant---for the 1</a:t>
            </a:r>
            <a:r>
              <a:rPr lang="en-US" baseline="30000" dirty="0" smtClean="0"/>
              <a:t>st</a:t>
            </a:r>
            <a:r>
              <a:rPr lang="en-US" dirty="0" smtClean="0"/>
              <a:t> time many Northerners were exposed to the horrors of slavery.</a:t>
            </a:r>
          </a:p>
          <a:p>
            <a:r>
              <a:rPr lang="en-US" dirty="0" smtClean="0"/>
              <a:t>It was a major bestseller—sold 300,000 copies in just 1 year</a:t>
            </a:r>
          </a:p>
          <a:p>
            <a:r>
              <a:rPr lang="en-US" dirty="0" smtClean="0"/>
              <a:t>Southerners HATED it.  Said the book was all lies.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534400" cy="6400800"/>
          </a:xfrm>
        </p:spPr>
        <p:txBody>
          <a:bodyPr/>
          <a:lstStyle/>
          <a:p>
            <a:r>
              <a:rPr lang="en-US" dirty="0" smtClean="0"/>
              <a:t>The Kansas-Nebraska Act—1854</a:t>
            </a:r>
          </a:p>
          <a:p>
            <a:r>
              <a:rPr lang="en-US" dirty="0" smtClean="0"/>
              <a:t>Stephan Douglas introduced a bill in Congress to organize the Kansas and Nebraska territories into separate states.</a:t>
            </a:r>
          </a:p>
          <a:p>
            <a:r>
              <a:rPr lang="en-US" dirty="0" smtClean="0"/>
              <a:t>His bill allowed for popular sovereignty on the issue of slavery in these new territories.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ibrary.thinkquest.org/J0112391/Civil_Rights_Final_Copies/KSNEAc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119076"/>
            <a:ext cx="7239000" cy="45959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712</Words>
  <Application>Microsoft Office PowerPoint</Application>
  <PresentationFormat>On-screen Show (4:3)</PresentationFormat>
  <Paragraphs>80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Missouri Compromise 1820</vt:lpstr>
      <vt:lpstr>Impact of Westward Expansion</vt:lpstr>
      <vt:lpstr>PowerPoint Presentation</vt:lpstr>
      <vt:lpstr>Mexican-American War 1848</vt:lpstr>
      <vt:lpstr>Events that Contribute to the Civil War</vt:lpstr>
      <vt:lpstr>Compromise of 1850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Beecher’s Bibles Given to Antislavery People who were going to Kansas</vt:lpstr>
      <vt:lpstr>PowerPoint Presentation</vt:lpstr>
      <vt:lpstr>Terrorist or Martyr </vt:lpstr>
      <vt:lpstr>Violence in the Senate--1856</vt:lpstr>
      <vt:lpstr>Politics of the 1850s</vt:lpstr>
      <vt:lpstr>New Political Parties Formed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Lincoln-Douglas Debates 1858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Events that Contribute to the Civil War</dc:title>
  <dc:creator>Brown, Hope</dc:creator>
  <cp:lastModifiedBy>Brown, Hope</cp:lastModifiedBy>
  <cp:revision>9</cp:revision>
  <dcterms:created xsi:type="dcterms:W3CDTF">2012-01-17T13:53:06Z</dcterms:created>
  <dcterms:modified xsi:type="dcterms:W3CDTF">2012-09-11T11:40:38Z</dcterms:modified>
</cp:coreProperties>
</file>