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6BA51F-8FDC-4F31-B9DC-E3B61A252C74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BA59DF-CE12-4443-A0F4-29243A19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1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7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9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5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6BBF-B35B-46B6-A043-E6DE2EE4D17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FEE9-5A11-47C6-9238-8D4FC7D6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838200"/>
          </a:xfrm>
        </p:spPr>
        <p:txBody>
          <a:bodyPr/>
          <a:lstStyle/>
          <a:p>
            <a:r>
              <a:rPr lang="en-US" dirty="0" smtClean="0"/>
              <a:t>Franklin D. Roosevelt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657600"/>
            <a:ext cx="4038600" cy="1981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New Deal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8" y="743780"/>
            <a:ext cx="4273272" cy="533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9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u="sng" dirty="0" smtClean="0"/>
              <a:t>Work Projects—</a:t>
            </a:r>
            <a:r>
              <a:rPr lang="en-US" b="1" u="sng" dirty="0" err="1" smtClean="0"/>
              <a:t>govt</a:t>
            </a:r>
            <a:r>
              <a:rPr lang="en-US" b="1" u="sng" dirty="0" smtClean="0"/>
              <a:t> paid citizens to do work for the govt.</a:t>
            </a:r>
          </a:p>
          <a:p>
            <a:r>
              <a:rPr lang="en-US" b="1" u="sng" dirty="0" smtClean="0"/>
              <a:t>CCC—Civilian Conservation Corps—for</a:t>
            </a:r>
            <a:r>
              <a:rPr lang="en-US" dirty="0" smtClean="0"/>
              <a:t> men </a:t>
            </a:r>
            <a:r>
              <a:rPr lang="en-US" b="1" u="sng" dirty="0" smtClean="0"/>
              <a:t>18-25—</a:t>
            </a:r>
            <a:r>
              <a:rPr lang="en-US" dirty="0" smtClean="0"/>
              <a:t>focused on Conservation—building fire trails, fire towers, replanting trees, controlling soil erosion—working in national parks</a:t>
            </a:r>
          </a:p>
          <a:p>
            <a:r>
              <a:rPr lang="en-US" dirty="0" smtClean="0"/>
              <a:t>Paid $30/month—had to send $25 home.</a:t>
            </a:r>
          </a:p>
          <a:p>
            <a:r>
              <a:rPr lang="en-US" dirty="0" smtClean="0"/>
              <a:t>Also had a chance to take classes.</a:t>
            </a:r>
          </a:p>
        </p:txBody>
      </p:sp>
    </p:spTree>
    <p:extLst>
      <p:ext uri="{BB962C8B-B14F-4D97-AF65-F5344CB8AC3E}">
        <p14:creationId xmlns:p14="http://schemas.microsoft.com/office/powerpoint/2010/main" val="32455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543800" cy="636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TVA (Tennessee Valley Authority)—project to provide a series of dams on the Tennessee River and its tributaries.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1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r>
              <a:rPr lang="en-US" dirty="0" smtClean="0"/>
              <a:t>It provided flood control, hydroelectric power (electricity for the 1</a:t>
            </a:r>
            <a:r>
              <a:rPr lang="en-US" baseline="30000" dirty="0" smtClean="0"/>
              <a:t>st</a:t>
            </a:r>
            <a:r>
              <a:rPr lang="en-US" dirty="0" smtClean="0"/>
              <a:t> time to this area) and provided 1,000s of jobs.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543300" cy="262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4998"/>
            <a:ext cx="4249928" cy="426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9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National Industrial Recovery Act (NIRA)—provided money to states to create jobs building schools.</a:t>
            </a:r>
          </a:p>
          <a:p>
            <a:r>
              <a:rPr lang="en-US" dirty="0" smtClean="0"/>
              <a:t>Critics called it them “make work” projects &amp; a waste of $.</a:t>
            </a:r>
          </a:p>
          <a:p>
            <a:r>
              <a:rPr lang="en-US" dirty="0" smtClean="0"/>
              <a:t>Built 40,000 schools, paid for 50,000 teachers &amp; built 500,000 miles of 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1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NIRA—established codes of fair practice for industries.</a:t>
            </a:r>
          </a:p>
          <a:p>
            <a:r>
              <a:rPr lang="en-US" dirty="0" smtClean="0"/>
              <a:t>Created the National Recovery Administration (NRA) which set prices for goods and quality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2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Emergency Relief Act (FERA)—gave $ directly to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1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5664"/>
            <a:ext cx="46386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685800"/>
            <a:ext cx="350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From a wealthy NY family.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TR was his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cousin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His wife Eleanor was TR’s niece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Served as state senator from NY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Was Assistant Sec of the Navy during WWI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04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At the age of 39 he contracted polio.</a:t>
            </a:r>
          </a:p>
          <a:p>
            <a:r>
              <a:rPr lang="en-US" sz="3600" dirty="0" smtClean="0"/>
              <a:t>This caused him to be partially paralyzed.</a:t>
            </a:r>
          </a:p>
          <a:p>
            <a:r>
              <a:rPr lang="en-US" sz="3600" dirty="0" smtClean="0"/>
              <a:t>Took him 7 years to recover.</a:t>
            </a:r>
          </a:p>
          <a:p>
            <a:r>
              <a:rPr lang="en-US" sz="3600" dirty="0" smtClean="0"/>
              <a:t>Most people thought his career was over.</a:t>
            </a:r>
          </a:p>
          <a:p>
            <a:r>
              <a:rPr lang="en-US" sz="3600" dirty="0" smtClean="0"/>
              <a:t>Becomes governor of NY (serves 2 terms)</a:t>
            </a:r>
          </a:p>
          <a:p>
            <a:r>
              <a:rPr lang="en-US" sz="3600" dirty="0" smtClean="0"/>
              <a:t>Runs as the Democratic candidate in the 1932 election</a:t>
            </a:r>
          </a:p>
          <a:p>
            <a:r>
              <a:rPr lang="en-US" sz="3600" dirty="0" smtClean="0"/>
              <a:t>Democrats swept the election, winning a majority of House and Senate seats.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8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r>
              <a:rPr lang="en-US" dirty="0" smtClean="0"/>
              <a:t>Eleanor has very popular too.  She spurred FDR on to reforms.</a:t>
            </a:r>
          </a:p>
          <a:p>
            <a:r>
              <a:rPr lang="en-US" dirty="0" smtClean="0"/>
              <a:t>She served as his legs.  She traveled the country talking with people and came back and reported what she saw to him.</a:t>
            </a:r>
          </a:p>
          <a:p>
            <a:r>
              <a:rPr lang="en-US" dirty="0" smtClean="0"/>
              <a:t>She also pushed him in the area of Civil Rights and rights for the poor.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406079" cy="310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6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After he is elected there is a 4 month waiting period before he can be inaugurated.</a:t>
            </a:r>
          </a:p>
          <a:p>
            <a:r>
              <a:rPr lang="en-US" sz="3600" dirty="0" smtClean="0"/>
              <a:t>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 is passed due to this—moves the inauguration to Jan.</a:t>
            </a:r>
          </a:p>
          <a:p>
            <a:r>
              <a:rPr lang="en-US" sz="3600" b="1" dirty="0" smtClean="0"/>
              <a:t>“The only thing we have to fear is fear is fear itself.”</a:t>
            </a:r>
          </a:p>
          <a:p>
            <a:r>
              <a:rPr lang="en-US" sz="3600" b="1" dirty="0" smtClean="0"/>
              <a:t>In the 4 month period he convenes a brain trust to help him develop policies</a:t>
            </a:r>
          </a:p>
          <a:p>
            <a:r>
              <a:rPr lang="en-US" sz="3600" b="1" u="sng" dirty="0" smtClean="0"/>
              <a:t>This is the NEW DEAL!</a:t>
            </a:r>
          </a:p>
        </p:txBody>
      </p:sp>
    </p:spTree>
    <p:extLst>
      <p:ext uri="{BB962C8B-B14F-4D97-AF65-F5344CB8AC3E}">
        <p14:creationId xmlns:p14="http://schemas.microsoft.com/office/powerpoint/2010/main" val="9979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100 Days –15 major pieces of legislation are passed to deal with the Great Depression.</a:t>
            </a:r>
          </a:p>
          <a:p>
            <a:r>
              <a:rPr lang="en-US" dirty="0" smtClean="0"/>
              <a:t>Communication skills— </a:t>
            </a:r>
            <a:r>
              <a:rPr lang="en-US" b="1" u="sng" dirty="0" smtClean="0"/>
              <a:t>Fireside Chats–</a:t>
            </a:r>
            <a:r>
              <a:rPr lang="en-US" dirty="0" smtClean="0"/>
              <a:t> used the radio to calmly explain to the American people exactly what he was going to do.</a:t>
            </a:r>
          </a:p>
          <a:p>
            <a:r>
              <a:rPr lang="en-US" dirty="0" smtClean="0"/>
              <a:t>This smoothed their fears</a:t>
            </a:r>
          </a:p>
          <a:p>
            <a:r>
              <a:rPr lang="en-US" b="1" u="sng" dirty="0" smtClean="0"/>
              <a:t>21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Amendment—Repealed the 18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</a:t>
            </a:r>
            <a:r>
              <a:rPr lang="en-US" dirty="0" smtClean="0"/>
              <a:t>—reason:  so alcohol could be taxed-provide funds for the New 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Glass-</a:t>
            </a:r>
            <a:r>
              <a:rPr lang="en-US" b="1" u="sng" dirty="0" err="1" smtClean="0"/>
              <a:t>Steagall</a:t>
            </a:r>
            <a:r>
              <a:rPr lang="en-US" b="1" u="sng" dirty="0" smtClean="0"/>
              <a:t> Act--Banking Reforms—Bank </a:t>
            </a:r>
            <a:r>
              <a:rPr lang="en-US" dirty="0" smtClean="0"/>
              <a:t>Holiday—shut the banks down to inspect them.  Those that opened back up were safe.</a:t>
            </a:r>
          </a:p>
          <a:p>
            <a:r>
              <a:rPr lang="en-US" dirty="0" smtClean="0"/>
              <a:t>Made people trust the banks again.  Could take their money out of the mattress and start depositing it again.</a:t>
            </a:r>
          </a:p>
          <a:p>
            <a:r>
              <a:rPr lang="en-US" b="1" u="sng" dirty="0" smtClean="0"/>
              <a:t>Federal Deposit Insurance Corporation </a:t>
            </a:r>
            <a:r>
              <a:rPr lang="en-US" dirty="0" smtClean="0"/>
              <a:t>(FDIC)—insures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The Federal Securities Act-Business have to publish info about their companies</a:t>
            </a:r>
          </a:p>
          <a:p>
            <a:r>
              <a:rPr lang="en-US" sz="3600" b="1" u="sng" dirty="0" smtClean="0"/>
              <a:t>Securities and Exchange Commission- (SEC)—regulates the stock market </a:t>
            </a:r>
            <a:r>
              <a:rPr lang="en-US" sz="3600" dirty="0" smtClean="0"/>
              <a:t>–prevents insider trading.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84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Relieve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AAA—Agricultural Adjustment Act—for farmers—</a:t>
            </a:r>
            <a:r>
              <a:rPr lang="en-US" sz="3600" b="1" u="sng" dirty="0" err="1" smtClean="0"/>
              <a:t>govt</a:t>
            </a:r>
            <a:r>
              <a:rPr lang="en-US" sz="3600" b="1" u="sng" dirty="0" smtClean="0"/>
              <a:t> paid farmers to not grow crops or livestock—the </a:t>
            </a:r>
            <a:r>
              <a:rPr lang="en-US" sz="3600" dirty="0" smtClean="0"/>
              <a:t>hope was that the less food in production would drive up prices</a:t>
            </a:r>
          </a:p>
          <a:p>
            <a:r>
              <a:rPr lang="en-US" sz="3600" dirty="0" smtClean="0"/>
              <a:t>Downside--?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26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565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Franklin D. Roosevelt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</vt:lpstr>
      <vt:lpstr>PowerPoint Presentation</vt:lpstr>
      <vt:lpstr>Relieve Poverty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Boone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D. Roosevelt</dc:title>
  <dc:creator>Brown, Hope</dc:creator>
  <cp:lastModifiedBy>Brown, Hope</cp:lastModifiedBy>
  <cp:revision>11</cp:revision>
  <cp:lastPrinted>2013-02-12T17:02:58Z</cp:lastPrinted>
  <dcterms:created xsi:type="dcterms:W3CDTF">2013-02-12T12:25:22Z</dcterms:created>
  <dcterms:modified xsi:type="dcterms:W3CDTF">2013-02-13T12:35:19Z</dcterms:modified>
</cp:coreProperties>
</file>