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4" r:id="rId7"/>
    <p:sldId id="262" r:id="rId8"/>
    <p:sldId id="260" r:id="rId9"/>
    <p:sldId id="263"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CDE90-12F2-4BAC-928E-CDFE33586019}"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92135-9830-4AC5-9946-E724BBF6D9C1}" type="slidenum">
              <a:rPr lang="en-US" smtClean="0"/>
              <a:t>‹#›</a:t>
            </a:fld>
            <a:endParaRPr lang="en-US"/>
          </a:p>
        </p:txBody>
      </p:sp>
    </p:spTree>
    <p:extLst>
      <p:ext uri="{BB962C8B-B14F-4D97-AF65-F5344CB8AC3E}">
        <p14:creationId xmlns:p14="http://schemas.microsoft.com/office/powerpoint/2010/main" val="5738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CDE90-12F2-4BAC-928E-CDFE33586019}"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92135-9830-4AC5-9946-E724BBF6D9C1}" type="slidenum">
              <a:rPr lang="en-US" smtClean="0"/>
              <a:t>‹#›</a:t>
            </a:fld>
            <a:endParaRPr lang="en-US"/>
          </a:p>
        </p:txBody>
      </p:sp>
    </p:spTree>
    <p:extLst>
      <p:ext uri="{BB962C8B-B14F-4D97-AF65-F5344CB8AC3E}">
        <p14:creationId xmlns:p14="http://schemas.microsoft.com/office/powerpoint/2010/main" val="57306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CDE90-12F2-4BAC-928E-CDFE33586019}"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92135-9830-4AC5-9946-E724BBF6D9C1}" type="slidenum">
              <a:rPr lang="en-US" smtClean="0"/>
              <a:t>‹#›</a:t>
            </a:fld>
            <a:endParaRPr lang="en-US"/>
          </a:p>
        </p:txBody>
      </p:sp>
    </p:spTree>
    <p:extLst>
      <p:ext uri="{BB962C8B-B14F-4D97-AF65-F5344CB8AC3E}">
        <p14:creationId xmlns:p14="http://schemas.microsoft.com/office/powerpoint/2010/main" val="195505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CDE90-12F2-4BAC-928E-CDFE33586019}"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92135-9830-4AC5-9946-E724BBF6D9C1}" type="slidenum">
              <a:rPr lang="en-US" smtClean="0"/>
              <a:t>‹#›</a:t>
            </a:fld>
            <a:endParaRPr lang="en-US"/>
          </a:p>
        </p:txBody>
      </p:sp>
    </p:spTree>
    <p:extLst>
      <p:ext uri="{BB962C8B-B14F-4D97-AF65-F5344CB8AC3E}">
        <p14:creationId xmlns:p14="http://schemas.microsoft.com/office/powerpoint/2010/main" val="112828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CDE90-12F2-4BAC-928E-CDFE33586019}"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92135-9830-4AC5-9946-E724BBF6D9C1}" type="slidenum">
              <a:rPr lang="en-US" smtClean="0"/>
              <a:t>‹#›</a:t>
            </a:fld>
            <a:endParaRPr lang="en-US"/>
          </a:p>
        </p:txBody>
      </p:sp>
    </p:spTree>
    <p:extLst>
      <p:ext uri="{BB962C8B-B14F-4D97-AF65-F5344CB8AC3E}">
        <p14:creationId xmlns:p14="http://schemas.microsoft.com/office/powerpoint/2010/main" val="386763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CDE90-12F2-4BAC-928E-CDFE33586019}"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92135-9830-4AC5-9946-E724BBF6D9C1}" type="slidenum">
              <a:rPr lang="en-US" smtClean="0"/>
              <a:t>‹#›</a:t>
            </a:fld>
            <a:endParaRPr lang="en-US"/>
          </a:p>
        </p:txBody>
      </p:sp>
    </p:spTree>
    <p:extLst>
      <p:ext uri="{BB962C8B-B14F-4D97-AF65-F5344CB8AC3E}">
        <p14:creationId xmlns:p14="http://schemas.microsoft.com/office/powerpoint/2010/main" val="142170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CDE90-12F2-4BAC-928E-CDFE33586019}" type="datetimeFigureOut">
              <a:rPr lang="en-US" smtClean="0"/>
              <a:t>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92135-9830-4AC5-9946-E724BBF6D9C1}" type="slidenum">
              <a:rPr lang="en-US" smtClean="0"/>
              <a:t>‹#›</a:t>
            </a:fld>
            <a:endParaRPr lang="en-US"/>
          </a:p>
        </p:txBody>
      </p:sp>
    </p:spTree>
    <p:extLst>
      <p:ext uri="{BB962C8B-B14F-4D97-AF65-F5344CB8AC3E}">
        <p14:creationId xmlns:p14="http://schemas.microsoft.com/office/powerpoint/2010/main" val="290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CDE90-12F2-4BAC-928E-CDFE33586019}" type="datetimeFigureOut">
              <a:rPr lang="en-US" smtClean="0"/>
              <a:t>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92135-9830-4AC5-9946-E724BBF6D9C1}" type="slidenum">
              <a:rPr lang="en-US" smtClean="0"/>
              <a:t>‹#›</a:t>
            </a:fld>
            <a:endParaRPr lang="en-US"/>
          </a:p>
        </p:txBody>
      </p:sp>
    </p:spTree>
    <p:extLst>
      <p:ext uri="{BB962C8B-B14F-4D97-AF65-F5344CB8AC3E}">
        <p14:creationId xmlns:p14="http://schemas.microsoft.com/office/powerpoint/2010/main" val="390435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CDE90-12F2-4BAC-928E-CDFE33586019}" type="datetimeFigureOut">
              <a:rPr lang="en-US" smtClean="0"/>
              <a:t>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92135-9830-4AC5-9946-E724BBF6D9C1}" type="slidenum">
              <a:rPr lang="en-US" smtClean="0"/>
              <a:t>‹#›</a:t>
            </a:fld>
            <a:endParaRPr lang="en-US"/>
          </a:p>
        </p:txBody>
      </p:sp>
    </p:spTree>
    <p:extLst>
      <p:ext uri="{BB962C8B-B14F-4D97-AF65-F5344CB8AC3E}">
        <p14:creationId xmlns:p14="http://schemas.microsoft.com/office/powerpoint/2010/main" val="293427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CDE90-12F2-4BAC-928E-CDFE33586019}"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92135-9830-4AC5-9946-E724BBF6D9C1}" type="slidenum">
              <a:rPr lang="en-US" smtClean="0"/>
              <a:t>‹#›</a:t>
            </a:fld>
            <a:endParaRPr lang="en-US"/>
          </a:p>
        </p:txBody>
      </p:sp>
    </p:spTree>
    <p:extLst>
      <p:ext uri="{BB962C8B-B14F-4D97-AF65-F5344CB8AC3E}">
        <p14:creationId xmlns:p14="http://schemas.microsoft.com/office/powerpoint/2010/main" val="16780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CDE90-12F2-4BAC-928E-CDFE33586019}"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92135-9830-4AC5-9946-E724BBF6D9C1}" type="slidenum">
              <a:rPr lang="en-US" smtClean="0"/>
              <a:t>‹#›</a:t>
            </a:fld>
            <a:endParaRPr lang="en-US"/>
          </a:p>
        </p:txBody>
      </p:sp>
    </p:spTree>
    <p:extLst>
      <p:ext uri="{BB962C8B-B14F-4D97-AF65-F5344CB8AC3E}">
        <p14:creationId xmlns:p14="http://schemas.microsoft.com/office/powerpoint/2010/main" val="407170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CDE90-12F2-4BAC-928E-CDFE33586019}" type="datetimeFigureOut">
              <a:rPr lang="en-US" smtClean="0"/>
              <a:t>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92135-9830-4AC5-9946-E724BBF6D9C1}" type="slidenum">
              <a:rPr lang="en-US" smtClean="0"/>
              <a:t>‹#›</a:t>
            </a:fld>
            <a:endParaRPr lang="en-US"/>
          </a:p>
        </p:txBody>
      </p:sp>
    </p:spTree>
    <p:extLst>
      <p:ext uri="{BB962C8B-B14F-4D97-AF65-F5344CB8AC3E}">
        <p14:creationId xmlns:p14="http://schemas.microsoft.com/office/powerpoint/2010/main" val="240561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Hoover’s Response</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solidFill>
                  <a:srgbClr val="FF0000"/>
                </a:solidFill>
              </a:rPr>
              <a:t>Main Idea:</a:t>
            </a:r>
          </a:p>
          <a:p>
            <a:r>
              <a:rPr lang="en-US" dirty="0" smtClean="0">
                <a:solidFill>
                  <a:srgbClr val="FF0000"/>
                </a:solidFill>
              </a:rPr>
              <a:t>President Hoover’s conservative response to the Depression drew criticism from many Americans</a:t>
            </a:r>
            <a:r>
              <a:rPr lang="en-US" dirty="0" smtClean="0"/>
              <a:t>.</a:t>
            </a:r>
            <a:endParaRPr lang="en-US" dirty="0"/>
          </a:p>
        </p:txBody>
      </p:sp>
    </p:spTree>
    <p:extLst>
      <p:ext uri="{BB962C8B-B14F-4D97-AF65-F5344CB8AC3E}">
        <p14:creationId xmlns:p14="http://schemas.microsoft.com/office/powerpoint/2010/main" val="1015588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r>
              <a:rPr lang="en-US" dirty="0" smtClean="0"/>
              <a:t>Gen Douglas MacArthur ordered to force the vets to leave.</a:t>
            </a:r>
          </a:p>
          <a:p>
            <a:r>
              <a:rPr lang="en-US" dirty="0" smtClean="0"/>
              <a:t>MacArthur sends in 1,000 troops with tanks and tear gas.</a:t>
            </a:r>
          </a:p>
          <a:p>
            <a:pPr marL="0" indent="0">
              <a:buNone/>
            </a:pPr>
            <a:r>
              <a:rPr lang="en-US" dirty="0" smtClean="0"/>
              <a:t>“ The 12</a:t>
            </a:r>
            <a:r>
              <a:rPr lang="en-US" baseline="30000" dirty="0" smtClean="0"/>
              <a:t>th</a:t>
            </a:r>
            <a:r>
              <a:rPr lang="en-US" dirty="0" smtClean="0"/>
              <a:t> infantry was in full battle dress.  Each had a gas mask and his belt full of tear gas bombs…At orders, they brought their bayonets at thrust and moved in.  The bayonets were used to jab people, to make them move.  Soon, almost everybody disappeared from view, because tear gas bombs exploded.  The entire block was covered with tear gas.  Flames were coming up, where the soldiers set fire to the buildings to drive these people out…Through the whole afternoon, they took one camp after another.”</a:t>
            </a:r>
            <a:endParaRPr lang="en-US" dirty="0"/>
          </a:p>
        </p:txBody>
      </p:sp>
    </p:spTree>
    <p:extLst>
      <p:ext uri="{BB962C8B-B14F-4D97-AF65-F5344CB8AC3E}">
        <p14:creationId xmlns:p14="http://schemas.microsoft.com/office/powerpoint/2010/main" val="276298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smtClean="0"/>
              <a:t>1,000 people were gassed.  An 11-month old baby died, an 8-year-old boy was partially blinded.  Two people were shot and may injured.</a:t>
            </a:r>
          </a:p>
          <a:p>
            <a:r>
              <a:rPr lang="en-US" dirty="0" smtClean="0"/>
              <a:t>The American public were outraged.</a:t>
            </a:r>
          </a:p>
          <a:p>
            <a:r>
              <a:rPr lang="en-US" dirty="0" smtClean="0"/>
              <a:t>This was close to election time.</a:t>
            </a:r>
          </a:p>
          <a:p>
            <a:r>
              <a:rPr lang="en-US" dirty="0" smtClean="0"/>
              <a:t>This hurts Hoover big time for the </a:t>
            </a:r>
            <a:r>
              <a:rPr lang="en-US" smtClean="0"/>
              <a:t>upcoming election.</a:t>
            </a:r>
            <a:endParaRPr lang="en-US" dirty="0"/>
          </a:p>
        </p:txBody>
      </p:sp>
    </p:spTree>
    <p:extLst>
      <p:ext uri="{BB962C8B-B14F-4D97-AF65-F5344CB8AC3E}">
        <p14:creationId xmlns:p14="http://schemas.microsoft.com/office/powerpoint/2010/main" val="3642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r>
              <a:rPr lang="en-US" dirty="0" smtClean="0"/>
              <a:t>Hoover’s response to the Depression reflects his upbringing and his beliefs.</a:t>
            </a:r>
          </a:p>
          <a:p>
            <a:r>
              <a:rPr lang="en-US" dirty="0" smtClean="0"/>
              <a:t>His was a poor orphaned who worked hard and became a millionaire.</a:t>
            </a:r>
          </a:p>
          <a:p>
            <a:r>
              <a:rPr lang="en-US" dirty="0" smtClean="0"/>
              <a:t>He believed that depressions were a normal part of the business cycle.  We had always had ups and downs in the economy.</a:t>
            </a:r>
          </a:p>
          <a:p>
            <a:r>
              <a:rPr lang="en-US" b="1" u="sng" dirty="0" smtClean="0"/>
              <a:t>Belief was to do nothing and let the economy fix itself—Laissez-faire</a:t>
            </a:r>
            <a:endParaRPr lang="en-US" b="1" u="sng" dirty="0"/>
          </a:p>
        </p:txBody>
      </p:sp>
    </p:spTree>
    <p:extLst>
      <p:ext uri="{BB962C8B-B14F-4D97-AF65-F5344CB8AC3E}">
        <p14:creationId xmlns:p14="http://schemas.microsoft.com/office/powerpoint/2010/main" val="2845120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US" b="1" u="sng" dirty="0" smtClean="0"/>
              <a:t>Hoover believed in “rugged individualism”—the idea that people should succeed through their own efforts.</a:t>
            </a:r>
          </a:p>
          <a:p>
            <a:r>
              <a:rPr lang="en-US" dirty="0" smtClean="0"/>
              <a:t>They should take care of themselves and their family.</a:t>
            </a:r>
          </a:p>
          <a:p>
            <a:r>
              <a:rPr lang="en-US" dirty="0" smtClean="0"/>
              <a:t>Government handouts causes people to lose their work ethic.</a:t>
            </a:r>
          </a:p>
          <a:p>
            <a:r>
              <a:rPr lang="en-US" dirty="0" smtClean="0"/>
              <a:t>Lose their self-respect and a desire for work.</a:t>
            </a:r>
          </a:p>
          <a:p>
            <a:r>
              <a:rPr lang="en-US" b="1" u="sng" dirty="0" smtClean="0"/>
              <a:t>Believed local charities and churches should provide relief—NOT THE GOVERNMENT.</a:t>
            </a:r>
            <a:endParaRPr lang="en-US" b="1" u="sng" dirty="0"/>
          </a:p>
        </p:txBody>
      </p:sp>
    </p:spTree>
    <p:extLst>
      <p:ext uri="{BB962C8B-B14F-4D97-AF65-F5344CB8AC3E}">
        <p14:creationId xmlns:p14="http://schemas.microsoft.com/office/powerpoint/2010/main" val="3432103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r>
              <a:rPr lang="en-US" dirty="0" smtClean="0"/>
              <a:t>He did some things—convened a group of business leaders, union leaders and government officials.</a:t>
            </a:r>
          </a:p>
          <a:p>
            <a:pPr marL="0" indent="0">
              <a:buNone/>
            </a:pPr>
            <a:endParaRPr lang="en-US" dirty="0"/>
          </a:p>
          <a:p>
            <a:pPr marL="0" indent="0">
              <a:buNone/>
            </a:pPr>
            <a:r>
              <a:rPr lang="en-US" dirty="0" smtClean="0"/>
              <a:t>The problem was that this depression was worse than anything ever experienced before.</a:t>
            </a:r>
          </a:p>
          <a:p>
            <a:pPr marL="0" indent="0">
              <a:buNone/>
            </a:pPr>
            <a:r>
              <a:rPr lang="en-US" dirty="0" smtClean="0"/>
              <a:t>One project that Hoover did start was the </a:t>
            </a:r>
            <a:r>
              <a:rPr lang="en-US" u="sng" dirty="0" smtClean="0"/>
              <a:t>Hoover (Boulder Dam).  </a:t>
            </a:r>
            <a:r>
              <a:rPr lang="en-US" dirty="0" smtClean="0"/>
              <a:t>This was a huge construction project that employed thousands of Americans</a:t>
            </a:r>
            <a:endParaRPr lang="en-US" dirty="0"/>
          </a:p>
        </p:txBody>
      </p:sp>
    </p:spTree>
    <p:extLst>
      <p:ext uri="{BB962C8B-B14F-4D97-AF65-F5344CB8AC3E}">
        <p14:creationId xmlns:p14="http://schemas.microsoft.com/office/powerpoint/2010/main" val="2930797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963" y="706437"/>
            <a:ext cx="4669998" cy="615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397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9586"/>
            <a:ext cx="5410200" cy="677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141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3682218" cy="291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616114"/>
            <a:ext cx="5257800" cy="424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994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lnSpcReduction="10000"/>
          </a:bodyPr>
          <a:lstStyle/>
          <a:p>
            <a:r>
              <a:rPr lang="en-US" b="1" u="sng" dirty="0" smtClean="0"/>
              <a:t>Bonus Army—group of unemployed WW I veterans.</a:t>
            </a:r>
          </a:p>
          <a:p>
            <a:r>
              <a:rPr lang="en-US" dirty="0" smtClean="0"/>
              <a:t>Been promised a bonus for their service in the War to get it in 1945.</a:t>
            </a:r>
          </a:p>
          <a:p>
            <a:r>
              <a:rPr lang="en-US" b="1" u="sng" dirty="0" smtClean="0"/>
              <a:t>Bill was proposed to give them their bonus early $500/soldier</a:t>
            </a:r>
          </a:p>
          <a:p>
            <a:r>
              <a:rPr lang="en-US" dirty="0" smtClean="0"/>
              <a:t>Summer of 1932—they converged on D.C. to show support for the bill</a:t>
            </a:r>
          </a:p>
          <a:p>
            <a:r>
              <a:rPr lang="en-US" b="1" u="sng" dirty="0" smtClean="0"/>
              <a:t>It failed to pass</a:t>
            </a:r>
          </a:p>
          <a:p>
            <a:r>
              <a:rPr lang="en-US" dirty="0" smtClean="0"/>
              <a:t>Stayed around</a:t>
            </a:r>
          </a:p>
          <a:p>
            <a:r>
              <a:rPr lang="en-US" dirty="0" smtClean="0"/>
              <a:t>Afraid it would become violent</a:t>
            </a:r>
            <a:endParaRPr lang="en-US" dirty="0"/>
          </a:p>
        </p:txBody>
      </p:sp>
    </p:spTree>
    <p:extLst>
      <p:ext uri="{BB962C8B-B14F-4D97-AF65-F5344CB8AC3E}">
        <p14:creationId xmlns:p14="http://schemas.microsoft.com/office/powerpoint/2010/main" val="3397728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493061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16909"/>
            <a:ext cx="3810000" cy="353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613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420</Words>
  <Application>Microsoft Office PowerPoint</Application>
  <PresentationFormat>On-screen Show (4:3)</PresentationFormat>
  <Paragraphs>30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Hoover’s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Boone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Hoover’s Response</dc:title>
  <dc:creator>Brown, Hope</dc:creator>
  <cp:lastModifiedBy>Brown, Hope</cp:lastModifiedBy>
  <cp:revision>6</cp:revision>
  <dcterms:created xsi:type="dcterms:W3CDTF">2013-02-11T12:31:59Z</dcterms:created>
  <dcterms:modified xsi:type="dcterms:W3CDTF">2013-02-11T16:04:08Z</dcterms:modified>
</cp:coreProperties>
</file>