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56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2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7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01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2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4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4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8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8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8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5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BB86B-B314-4501-8B01-EF01B693EF33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C706-0E7D-4B68-894A-FDC33A41C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8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534400" cy="6477000"/>
          </a:xfrm>
        </p:spPr>
        <p:txBody>
          <a:bodyPr/>
          <a:lstStyle/>
          <a:p>
            <a:pPr algn="ctr"/>
            <a:r>
              <a:rPr lang="en-US" dirty="0" smtClean="0"/>
              <a:t>Essential Questions</a:t>
            </a:r>
          </a:p>
          <a:p>
            <a:endParaRPr lang="en-US" dirty="0"/>
          </a:p>
          <a:p>
            <a:r>
              <a:rPr lang="en-US" dirty="0" smtClean="0"/>
              <a:t>What was the labor system that developed in the Virginia Colony (Jamestown)?</a:t>
            </a:r>
          </a:p>
          <a:p>
            <a:r>
              <a:rPr lang="en-US" dirty="0" smtClean="0"/>
              <a:t>What did this system eventually change to?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06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reflectionsbyshirley.com/blog/wp-content/uploads/2010/02/middle_pass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65" y="914400"/>
            <a:ext cx="7659275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842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Indentured Servants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447800"/>
            <a:ext cx="5410200" cy="4496478"/>
          </a:xfrm>
        </p:spPr>
      </p:pic>
    </p:spTree>
    <p:extLst>
      <p:ext uri="{BB962C8B-B14F-4D97-AF65-F5344CB8AC3E}">
        <p14:creationId xmlns:p14="http://schemas.microsoft.com/office/powerpoint/2010/main" val="278786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1722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How it worked</a:t>
            </a:r>
          </a:p>
          <a:p>
            <a:pPr marL="0" indent="0">
              <a:buNone/>
            </a:pPr>
            <a:r>
              <a:rPr lang="en-US" sz="4000" dirty="0" smtClean="0"/>
              <a:t>Master paid passage to Virginia</a:t>
            </a:r>
          </a:p>
          <a:p>
            <a:pPr marL="0" indent="0">
              <a:buNone/>
            </a:pPr>
            <a:r>
              <a:rPr lang="en-US" sz="4000" dirty="0" smtClean="0"/>
              <a:t>Provided a place to live and food </a:t>
            </a:r>
          </a:p>
          <a:p>
            <a:pPr marL="0" indent="0">
              <a:buNone/>
            </a:pPr>
            <a:r>
              <a:rPr lang="en-US" sz="4000" dirty="0" smtClean="0"/>
              <a:t>Provided clothes.</a:t>
            </a:r>
          </a:p>
          <a:p>
            <a:pPr marL="0" indent="0">
              <a:buNone/>
            </a:pPr>
            <a:r>
              <a:rPr lang="en-US" sz="4000" dirty="0" smtClean="0"/>
              <a:t>Indentured Servant</a:t>
            </a:r>
          </a:p>
          <a:p>
            <a:pPr marL="0" indent="0">
              <a:buNone/>
            </a:pPr>
            <a:r>
              <a:rPr lang="en-US" sz="4000" dirty="0" smtClean="0"/>
              <a:t>Worked 4-7 years</a:t>
            </a:r>
          </a:p>
          <a:p>
            <a:pPr marL="0" indent="0">
              <a:buNone/>
            </a:pPr>
            <a:r>
              <a:rPr lang="en-US" sz="4000" dirty="0" smtClean="0"/>
              <a:t>After term of contract received “freedom dues”--$, supplies, and land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23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534400" cy="6248400"/>
          </a:xfrm>
        </p:spPr>
        <p:txBody>
          <a:bodyPr/>
          <a:lstStyle/>
          <a:p>
            <a:pPr marL="288925" indent="-288925">
              <a:spcBef>
                <a:spcPct val="50000"/>
              </a:spcBef>
              <a:defRPr/>
            </a:pPr>
            <a:endParaRPr lang="en-US" sz="3000" dirty="0" smtClean="0">
              <a:solidFill>
                <a:srgbClr val="003DB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US" sz="3000" dirty="0" smtClean="0">
                <a:solidFill>
                  <a:srgbClr val="003DB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Some former Indentured Servants eventually got their own Indentured Servants.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US" sz="3000" dirty="0" smtClean="0">
                <a:solidFill>
                  <a:srgbClr val="003DB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These indentured servants could be black or white.  It didn’t matter.  They were treated the same.</a:t>
            </a:r>
            <a:endParaRPr lang="en-US" sz="2600" dirty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597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458200" cy="6400800"/>
          </a:xfrm>
        </p:spPr>
        <p:txBody>
          <a:bodyPr/>
          <a:lstStyle/>
          <a:p>
            <a:r>
              <a:rPr lang="en-US" dirty="0" smtClean="0"/>
              <a:t>But the Indentured Servant system begins to lose its popularity.  Why?</a:t>
            </a:r>
          </a:p>
          <a:p>
            <a:pPr marL="514350" indent="-514350">
              <a:buAutoNum type="arabicPeriod"/>
            </a:pPr>
            <a:r>
              <a:rPr lang="en-US" dirty="0" smtClean="0"/>
              <a:t>Conditions in England begin to improve.</a:t>
            </a:r>
          </a:p>
          <a:p>
            <a:pPr marL="514350" indent="-514350">
              <a:buAutoNum type="arabicPeriod"/>
            </a:pPr>
            <a:r>
              <a:rPr lang="en-US" dirty="0" smtClean="0"/>
              <a:t>VA begins to run out of land (don’t have that incentive anymore)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eventually find out how bad the treatment was.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16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477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Still a huge demand for workers</a:t>
            </a:r>
          </a:p>
          <a:p>
            <a:r>
              <a:rPr lang="en-US" sz="4000" dirty="0" smtClean="0"/>
              <a:t>So what can they do?</a:t>
            </a:r>
          </a:p>
          <a:p>
            <a:r>
              <a:rPr lang="en-US" sz="4000" dirty="0" smtClean="0"/>
              <a:t>Enslave the Indians?  Why won’t that work?</a:t>
            </a:r>
          </a:p>
          <a:p>
            <a:r>
              <a:rPr lang="en-US" sz="4000" dirty="0" smtClean="0"/>
              <a:t>Turn to slavery—make it based on race not religion, and make it permanent (no giving freedom land)</a:t>
            </a:r>
          </a:p>
          <a:p>
            <a:r>
              <a:rPr lang="en-US" sz="4000" dirty="0" smtClean="0"/>
              <a:t>Always have a ready workforce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0906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k12handhelds.com/data/wayne/ebook-theamericancolonies/img/traderout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45" y="838200"/>
            <a:ext cx="7753863" cy="532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93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.pbase.com/o6/92/811692/1/110479370.YfCzXwnN.TheTriangularTra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42" y="304800"/>
            <a:ext cx="7984758" cy="6117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65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Passage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part of the triangular trade in which Africans are sent to the New World.</a:t>
            </a:r>
          </a:p>
        </p:txBody>
      </p:sp>
      <p:pic>
        <p:nvPicPr>
          <p:cNvPr id="4098" name="Picture 2" descr="http://projects.ilt.columbia.edu/Seneca/AfAMNYC/images/sv05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82" y="2895600"/>
            <a:ext cx="6096000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41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200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Indentured Servants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Middle Passage</vt:lpstr>
      <vt:lpstr>PowerPoint Presentation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Hope</dc:creator>
  <cp:lastModifiedBy>Brown, Hope</cp:lastModifiedBy>
  <cp:revision>3</cp:revision>
  <dcterms:created xsi:type="dcterms:W3CDTF">2012-08-23T13:35:24Z</dcterms:created>
  <dcterms:modified xsi:type="dcterms:W3CDTF">2012-08-23T15:47:10Z</dcterms:modified>
</cp:coreProperties>
</file>