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37647-6A8F-4AE0-B3A5-E1FA13DBDDE1}" type="datetimeFigureOut">
              <a:rPr lang="en-US" smtClean="0"/>
              <a:t>8/29/2012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3503E-7BBE-4B5F-A9AD-79032D8C56A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37647-6A8F-4AE0-B3A5-E1FA13DBDDE1}" type="datetimeFigureOut">
              <a:rPr lang="en-US" smtClean="0"/>
              <a:t>8/29/2012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3503E-7BBE-4B5F-A9AD-79032D8C56A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37647-6A8F-4AE0-B3A5-E1FA13DBDDE1}" type="datetimeFigureOut">
              <a:rPr lang="en-US" smtClean="0"/>
              <a:t>8/29/2012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3503E-7BBE-4B5F-A9AD-79032D8C56A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37647-6A8F-4AE0-B3A5-E1FA13DBDDE1}" type="datetimeFigureOut">
              <a:rPr lang="en-US" smtClean="0"/>
              <a:t>8/29/2012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3503E-7BBE-4B5F-A9AD-79032D8C56A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37647-6A8F-4AE0-B3A5-E1FA13DBDDE1}" type="datetimeFigureOut">
              <a:rPr lang="en-US" smtClean="0"/>
              <a:t>8/29/2012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C53503E-7BBE-4B5F-A9AD-79032D8C56A0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37647-6A8F-4AE0-B3A5-E1FA13DBDDE1}" type="datetimeFigureOut">
              <a:rPr lang="en-US" smtClean="0"/>
              <a:t>8/29/2012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3503E-7BBE-4B5F-A9AD-79032D8C56A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37647-6A8F-4AE0-B3A5-E1FA13DBDDE1}" type="datetimeFigureOut">
              <a:rPr lang="en-US" smtClean="0"/>
              <a:t>8/29/2012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3503E-7BBE-4B5F-A9AD-79032D8C56A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37647-6A8F-4AE0-B3A5-E1FA13DBDDE1}" type="datetimeFigureOut">
              <a:rPr lang="en-US" smtClean="0"/>
              <a:t>8/29/2012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3503E-7BBE-4B5F-A9AD-79032D8C56A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37647-6A8F-4AE0-B3A5-E1FA13DBDDE1}" type="datetimeFigureOut">
              <a:rPr lang="en-US" smtClean="0"/>
              <a:t>8/29/2012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3503E-7BBE-4B5F-A9AD-79032D8C56A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37647-6A8F-4AE0-B3A5-E1FA13DBDDE1}" type="datetimeFigureOut">
              <a:rPr lang="en-US" smtClean="0"/>
              <a:t>8/29/2012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3503E-7BBE-4B5F-A9AD-79032D8C56A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37647-6A8F-4AE0-B3A5-E1FA13DBDDE1}" type="datetimeFigureOut">
              <a:rPr lang="en-US" smtClean="0"/>
              <a:t>8/29/2012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3503E-7BBE-4B5F-A9AD-79032D8C56A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2E37647-6A8F-4AE0-B3A5-E1FA13DBDDE1}" type="datetimeFigureOut">
              <a:rPr lang="en-US" smtClean="0"/>
              <a:t>8/29/2012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C53503E-7BBE-4B5F-A9AD-79032D8C56A0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Contract and Locke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Locke believed before </a:t>
            </a:r>
            <a:r>
              <a:rPr lang="en-US" dirty="0" smtClean="0"/>
              <a:t>govt</a:t>
            </a:r>
            <a:r>
              <a:rPr lang="en-US" dirty="0" smtClean="0"/>
              <a:t> a STATE of NATURE had existed</a:t>
            </a:r>
          </a:p>
          <a:p>
            <a:r>
              <a:rPr lang="en-US" dirty="0" smtClean="0"/>
              <a:t>This was when everyone was out for themselves.  There was chaos.  Life was, “brutish and short.”</a:t>
            </a:r>
          </a:p>
          <a:p>
            <a:r>
              <a:rPr lang="en-US" dirty="0" smtClean="0"/>
              <a:t>To better society, people had to give up some of their rights to do whatever they wanted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782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John Locke and the Social Contract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Ideas</a:t>
            </a:r>
          </a:p>
          <a:p>
            <a:pPr marL="651510" indent="-514350">
              <a:buAutoNum type="arabicPeriod"/>
            </a:pPr>
            <a:r>
              <a:rPr lang="en-US" dirty="0" smtClean="0"/>
              <a:t>The government and the people had a contract.  The </a:t>
            </a:r>
            <a:r>
              <a:rPr lang="en-US" dirty="0" smtClean="0"/>
              <a:t>govt</a:t>
            </a:r>
            <a:r>
              <a:rPr lang="en-US" dirty="0" smtClean="0"/>
              <a:t> was to govern for the best interest of the people.</a:t>
            </a:r>
          </a:p>
          <a:p>
            <a:pPr marL="651510" indent="-514350">
              <a:buAutoNum type="arabicPeriod" startAt="2"/>
            </a:pPr>
            <a:r>
              <a:rPr lang="en-US" dirty="0" smtClean="0"/>
              <a:t>For the </a:t>
            </a:r>
            <a:r>
              <a:rPr lang="en-US" dirty="0" smtClean="0"/>
              <a:t>govt</a:t>
            </a:r>
            <a:r>
              <a:rPr lang="en-US" dirty="0" smtClean="0"/>
              <a:t> to be legitimate, the people had to give their consent.  </a:t>
            </a:r>
          </a:p>
          <a:p>
            <a:pPr marL="651510" indent="-514350">
              <a:buAutoNum type="arabicPeriod" startAt="2"/>
            </a:pPr>
            <a:r>
              <a:rPr lang="en-US" dirty="0" smtClean="0"/>
              <a:t>People have certain NATURAL RIGHTS</a:t>
            </a:r>
          </a:p>
          <a:p>
            <a:pPr marL="651510" indent="-514350">
              <a:buAutoNum type="arabicPeriod" startAt="2"/>
            </a:pPr>
            <a:r>
              <a:rPr lang="en-US" dirty="0" smtClean="0"/>
              <a:t>People have the RIGHT OF REVOLUTION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457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458200" cy="6400800"/>
          </a:xfrm>
        </p:spPr>
        <p:txBody>
          <a:bodyPr/>
          <a:lstStyle/>
          <a:p>
            <a:r>
              <a:rPr lang="en-US" dirty="0" smtClean="0"/>
              <a:t>Locke’s Terms</a:t>
            </a:r>
          </a:p>
          <a:p>
            <a:r>
              <a:rPr lang="en-US" dirty="0" smtClean="0"/>
              <a:t>STATE OF NATURE—time before government—everyone pursued their own self interest</a:t>
            </a:r>
          </a:p>
          <a:p>
            <a:r>
              <a:rPr lang="en-US" dirty="0" smtClean="0"/>
              <a:t>NATURAL RIGHTS—rights given to every man by god</a:t>
            </a:r>
          </a:p>
          <a:p>
            <a:r>
              <a:rPr lang="en-US" dirty="0" smtClean="0"/>
              <a:t>RIGHT OF REVOLUTION—right to overthrow the govt. if it is violating NATURAL Rights</a:t>
            </a:r>
          </a:p>
          <a:p>
            <a:r>
              <a:rPr lang="en-US" dirty="0" smtClean="0"/>
              <a:t>SOCIAL CONTRACT—written or unwritten agreement between the governed and the govt.  But the people have to give the </a:t>
            </a:r>
            <a:r>
              <a:rPr lang="en-US" dirty="0" smtClean="0"/>
              <a:t>govt</a:t>
            </a:r>
            <a:r>
              <a:rPr lang="en-US" dirty="0" smtClean="0"/>
              <a:t> their consent.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583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Declaration of Independence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Get with </a:t>
            </a:r>
            <a:r>
              <a:rPr lang="en-US" smtClean="0"/>
              <a:t>a partner.</a:t>
            </a:r>
          </a:p>
          <a:p>
            <a:r>
              <a:rPr lang="en-US" dirty="0" smtClean="0"/>
              <a:t>Turn to page 54.</a:t>
            </a:r>
          </a:p>
          <a:p>
            <a:r>
              <a:rPr lang="en-US" dirty="0" smtClean="0"/>
              <a:t>Read the first 4 paragraphs.</a:t>
            </a:r>
          </a:p>
          <a:p>
            <a:r>
              <a:rPr lang="en-US" dirty="0" smtClean="0"/>
              <a:t>From these paragraphs pick out the words, phrases, or sentences that illustrate the Social Contract.</a:t>
            </a:r>
          </a:p>
          <a:p>
            <a:r>
              <a:rPr lang="en-US" dirty="0" smtClean="0"/>
              <a:t>Look for words that elude to the SOCIAL CONTRACT, NATURAL RIGHTS, STATE OF NATURE AND RIGHT OF REVOLUTION.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3820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57</TotalTime>
  <Words>224</Words>
  <Application>Microsoft Office PowerPoint</Application>
  <PresentationFormat>On-screen Show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Apex</vt:lpstr>
      <vt:lpstr>Social Contract and Locke</vt:lpstr>
      <vt:lpstr>John Locke and the Social Contract</vt:lpstr>
      <vt:lpstr>PowerPoint Presentation</vt:lpstr>
      <vt:lpstr>The Declaration of Independence</vt:lpstr>
    </vt:vector>
  </TitlesOfParts>
  <Company>Boone County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Brown, Hope</dc:creator>
  <cp:lastModifiedBy>Brown, Hope</cp:lastModifiedBy>
  <cp:revision>6</cp:revision>
  <dcterms:created xsi:type="dcterms:W3CDTF">2012-08-29T10:28:58Z</dcterms:created>
  <dcterms:modified xsi:type="dcterms:W3CDTF">2012-08-29T11:26:26Z</dcterms:modified>
</cp:coreProperties>
</file>