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4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B5A3-B486-4043-9D68-A58FFC83CCDF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D7D5-B88E-42F7-BE56-0C1D11D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9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B5A3-B486-4043-9D68-A58FFC83CCDF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D7D5-B88E-42F7-BE56-0C1D11D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747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B5A3-B486-4043-9D68-A58FFC83CCDF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D7D5-B88E-42F7-BE56-0C1D11D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80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B5A3-B486-4043-9D68-A58FFC83CCDF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D7D5-B88E-42F7-BE56-0C1D11D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046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B5A3-B486-4043-9D68-A58FFC83CCDF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D7D5-B88E-42F7-BE56-0C1D11D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60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B5A3-B486-4043-9D68-A58FFC83CCDF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D7D5-B88E-42F7-BE56-0C1D11D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52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B5A3-B486-4043-9D68-A58FFC83CCDF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D7D5-B88E-42F7-BE56-0C1D11D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B5A3-B486-4043-9D68-A58FFC83CCDF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D7D5-B88E-42F7-BE56-0C1D11D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202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B5A3-B486-4043-9D68-A58FFC83CCDF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D7D5-B88E-42F7-BE56-0C1D11D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43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B5A3-B486-4043-9D68-A58FFC83CCDF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D7D5-B88E-42F7-BE56-0C1D11D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6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B5A3-B486-4043-9D68-A58FFC83CCDF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D7D5-B88E-42F7-BE56-0C1D11D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30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4B5A3-B486-4043-9D68-A58FFC83CCDF}" type="datetimeFigureOut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BD7D5-B88E-42F7-BE56-0C1D11D49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5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Nation’s Sick Economy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Causes of the Great Depression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069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 Unequal Distribution of Wealth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Gap between Rich and Poor—rich got richer and the poor got poorer</a:t>
            </a:r>
          </a:p>
          <a:p>
            <a:r>
              <a:rPr lang="en-US" dirty="0" smtClean="0"/>
              <a:t>This hurts the economy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787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Depression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a textbook.</a:t>
            </a:r>
          </a:p>
          <a:p>
            <a:r>
              <a:rPr lang="en-US" dirty="0" smtClean="0"/>
              <a:t>Turn to page 470.</a:t>
            </a:r>
          </a:p>
          <a:p>
            <a:r>
              <a:rPr lang="en-US" dirty="0" smtClean="0"/>
              <a:t>Examine the graphs</a:t>
            </a:r>
          </a:p>
          <a:p>
            <a:r>
              <a:rPr lang="en-US" dirty="0" smtClean="0"/>
              <a:t>Answer the </a:t>
            </a:r>
            <a:r>
              <a:rPr lang="en-US" dirty="0" err="1" smtClean="0"/>
              <a:t>Skillbuilder</a:t>
            </a:r>
            <a:r>
              <a:rPr lang="en-US" smtClean="0"/>
              <a:t> 1 &amp;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08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Depression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a textbook.</a:t>
            </a:r>
          </a:p>
          <a:p>
            <a:r>
              <a:rPr lang="en-US" dirty="0" smtClean="0"/>
              <a:t>Turn to page 470.</a:t>
            </a:r>
          </a:p>
          <a:p>
            <a:r>
              <a:rPr lang="en-US" dirty="0" smtClean="0"/>
              <a:t>Examine the graphs</a:t>
            </a:r>
          </a:p>
          <a:p>
            <a:r>
              <a:rPr lang="en-US" dirty="0" smtClean="0"/>
              <a:t>Answer the </a:t>
            </a:r>
            <a:r>
              <a:rPr lang="en-US" dirty="0" err="1" smtClean="0"/>
              <a:t>Skillbuilder</a:t>
            </a:r>
            <a:r>
              <a:rPr lang="en-US" smtClean="0"/>
              <a:t> 1 &amp; 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880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Learning Target: </a:t>
            </a:r>
          </a:p>
          <a:p>
            <a:r>
              <a:rPr lang="en-US" sz="3600" dirty="0" smtClean="0"/>
              <a:t> I can explain the intersecting causes of the late 1920s economic collapse.</a:t>
            </a:r>
          </a:p>
        </p:txBody>
      </p:sp>
    </p:spTree>
    <p:extLst>
      <p:ext uri="{BB962C8B-B14F-4D97-AF65-F5344CB8AC3E}">
        <p14:creationId xmlns:p14="http://schemas.microsoft.com/office/powerpoint/2010/main" val="2348140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 Causes of the Great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b="1" u="sng" dirty="0" smtClean="0"/>
              <a:t>Republican Economic Policies— “Trickle-down economics”- </a:t>
            </a:r>
            <a:r>
              <a:rPr lang="en-US" dirty="0" smtClean="0"/>
              <a:t>Tax cuts for the wealthy and businesses they in turn would invest in the economy.</a:t>
            </a:r>
          </a:p>
          <a:p>
            <a:pPr marL="0" indent="0">
              <a:buNone/>
            </a:pPr>
            <a:r>
              <a:rPr lang="en-US" dirty="0" smtClean="0"/>
              <a:t>Raised taxes on middle class and cut spending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2032" y="2959862"/>
            <a:ext cx="4433368" cy="3517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865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382000" cy="63246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Wealth did not trickle-down—companies invested in technology that cut jobs</a:t>
            </a:r>
          </a:p>
          <a:p>
            <a:r>
              <a:rPr lang="en-US" sz="3600" dirty="0" smtClean="0"/>
              <a:t>Owners kept workers pay low</a:t>
            </a:r>
          </a:p>
          <a:p>
            <a:r>
              <a:rPr lang="en-US" sz="3600" b="1" u="sng" dirty="0" smtClean="0"/>
              <a:t>Hawley-Smoot Tariff Act—</a:t>
            </a:r>
            <a:r>
              <a:rPr lang="en-US" sz="3600" dirty="0" smtClean="0"/>
              <a:t>tax on imported goods—European nations (in retaliation) placed a tariff on American goods.  International trade came to a standstill.</a:t>
            </a:r>
            <a:endParaRPr lang="en-US" sz="3600" b="1" u="sng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71794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2.  Stock Speculation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Throughout the 20s people bought stocks.  This is not normally a problem.  But they were engaging in speculation—buying stocks with the hopes of a quick profit.</a:t>
            </a:r>
          </a:p>
          <a:p>
            <a:r>
              <a:rPr lang="en-US" b="1" u="sng" dirty="0" smtClean="0"/>
              <a:t>Buying on the Margin—paying a small % of a stock’s price as a down payment &amp; borrowing the rest.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972049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3.  Stock Market Crash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599" y="1219200"/>
            <a:ext cx="6569295" cy="5423723"/>
          </a:xfrm>
        </p:spPr>
      </p:pic>
    </p:spTree>
    <p:extLst>
      <p:ext uri="{BB962C8B-B14F-4D97-AF65-F5344CB8AC3E}">
        <p14:creationId xmlns:p14="http://schemas.microsoft.com/office/powerpoint/2010/main" val="3233600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 1929 many investors began selling their stocks</a:t>
            </a:r>
          </a:p>
          <a:p>
            <a:r>
              <a:rPr lang="en-US" sz="3600" dirty="0" smtClean="0"/>
              <a:t>As investors began withdrawing from the market, stock prices started to fall.</a:t>
            </a:r>
          </a:p>
          <a:p>
            <a:r>
              <a:rPr lang="en-US" sz="3600" dirty="0" smtClean="0"/>
              <a:t>By Oct 1929 stock prices bottomed out—Black Tuesday—in a few hours people lost fortunes.</a:t>
            </a:r>
          </a:p>
          <a:p>
            <a:r>
              <a:rPr lang="en-US" sz="3600" dirty="0" smtClean="0"/>
              <a:t>Ex.  Someone who had made $22 million in one day, lost $15 mill on Black Tuesday.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78684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4.  Unregulated Banks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Stock market crash triggered a collapse of the banking industry</a:t>
            </a:r>
          </a:p>
          <a:p>
            <a:r>
              <a:rPr lang="en-US" dirty="0" smtClean="0"/>
              <a:t>Easy credit—Bankers had also invested in the stock market with client’s $</a:t>
            </a:r>
          </a:p>
          <a:p>
            <a:r>
              <a:rPr lang="en-US" b="1" u="sng" dirty="0" smtClean="0"/>
              <a:t>Run on the Banks-</a:t>
            </a:r>
            <a:r>
              <a:rPr lang="en-US" dirty="0" smtClean="0"/>
              <a:t>people began to panic and removed their money from the banks</a:t>
            </a:r>
          </a:p>
          <a:p>
            <a:pPr marL="0" indent="0">
              <a:buNone/>
            </a:pPr>
            <a:r>
              <a:rPr lang="en-US" dirty="0" smtClean="0"/>
              <a:t>Most couldn’t get their $ because the banks had speculated in the stock market.</a:t>
            </a:r>
          </a:p>
          <a:p>
            <a:pPr marL="0" indent="0">
              <a:buNone/>
            </a:pPr>
            <a:r>
              <a:rPr lang="en-US" dirty="0" smtClean="0"/>
              <a:t>Millions of people lost all their savings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909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 Decline in Farming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Farmers had been experiencing the Depression since 1919.</a:t>
            </a:r>
          </a:p>
          <a:p>
            <a:r>
              <a:rPr lang="en-US" dirty="0" smtClean="0"/>
              <a:t>Farmers had borrowed money for new machines and more land.</a:t>
            </a:r>
          </a:p>
          <a:p>
            <a:r>
              <a:rPr lang="en-US" dirty="0" smtClean="0"/>
              <a:t>As Depression hit they couldn’t repay loans</a:t>
            </a:r>
          </a:p>
          <a:p>
            <a:r>
              <a:rPr lang="en-US" dirty="0" smtClean="0"/>
              <a:t>Farms were foreclosed on</a:t>
            </a:r>
          </a:p>
          <a:p>
            <a:r>
              <a:rPr lang="en-US" dirty="0" smtClean="0"/>
              <a:t>DUST BOWL hits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083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383</Words>
  <Application>Microsoft Office PowerPoint</Application>
  <PresentationFormat>On-screen Show 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The Nation’s Sick Economy</vt:lpstr>
      <vt:lpstr>PowerPoint Presentation</vt:lpstr>
      <vt:lpstr>6 Causes of the Great Depression</vt:lpstr>
      <vt:lpstr>PowerPoint Presentation</vt:lpstr>
      <vt:lpstr>2.  Stock Speculation</vt:lpstr>
      <vt:lpstr>3.  Stock Market Crash</vt:lpstr>
      <vt:lpstr>PowerPoint Presentation</vt:lpstr>
      <vt:lpstr>4.  Unregulated Banks</vt:lpstr>
      <vt:lpstr>5.  Decline in Farming</vt:lpstr>
      <vt:lpstr>6.  Unequal Distribution of Wealth</vt:lpstr>
      <vt:lpstr>Depression Indicators</vt:lpstr>
      <vt:lpstr>Depression Indicators</vt:lpstr>
    </vt:vector>
  </TitlesOfParts>
  <Company>Boone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Nation’s Sick Economy</dc:title>
  <dc:creator>Brown, Hope</dc:creator>
  <cp:lastModifiedBy>Brown, Hope</cp:lastModifiedBy>
  <cp:revision>9</cp:revision>
  <dcterms:created xsi:type="dcterms:W3CDTF">2013-02-07T00:47:30Z</dcterms:created>
  <dcterms:modified xsi:type="dcterms:W3CDTF">2013-02-07T12:34:48Z</dcterms:modified>
</cp:coreProperties>
</file>